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78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78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4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Module 4: </a:t>
            </a:r>
            <a:r>
              <a:rPr lang="en-US" cap="none" dirty="0"/>
              <a:t>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4463698"/>
            <a:ext cx="6227354" cy="9516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</a:t>
            </a:r>
            <a:r>
              <a:rPr lang="en-US" sz="2000" i="1"/>
              <a:t>average gametime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61623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673</TotalTime>
  <Words>428</Words>
  <Application>Microsoft Office PowerPoint</Application>
  <PresentationFormat>Widescreen</PresentationFormat>
  <Paragraphs>70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4: Project</vt:lpstr>
      <vt:lpstr>What is the purpose of this course?</vt:lpstr>
      <vt:lpstr>Who am i?</vt:lpstr>
      <vt:lpstr>Riot API Bootcamp syllabus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50</cp:revision>
  <dcterms:created xsi:type="dcterms:W3CDTF">2020-12-14T19:35:28Z</dcterms:created>
  <dcterms:modified xsi:type="dcterms:W3CDTF">2022-02-18T20:01:50Z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